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64" r:id="rId5"/>
    <p:sldId id="258" r:id="rId6"/>
    <p:sldId id="257" r:id="rId7"/>
    <p:sldId id="259" r:id="rId8"/>
    <p:sldId id="260" r:id="rId9"/>
    <p:sldId id="261" r:id="rId10"/>
    <p:sldId id="262" r:id="rId11"/>
    <p:sldId id="267" r:id="rId12"/>
    <p:sldId id="269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8FCC5-8447-44DB-9C57-37F02FE120BF}" v="55" dt="2025-02-11T12:30:03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Gritsch" userId="6461bc0e-c9be-4bd0-a028-abdbd39772c1" providerId="ADAL" clId="{CB98FCC5-8447-44DB-9C57-37F02FE120BF}"/>
    <pc:docChg chg="custSel addSld delSld modSld sldOrd">
      <pc:chgData name="Florian Gritsch" userId="6461bc0e-c9be-4bd0-a028-abdbd39772c1" providerId="ADAL" clId="{CB98FCC5-8447-44DB-9C57-37F02FE120BF}" dt="2025-02-11T12:30:03.841" v="365"/>
      <pc:docMkLst>
        <pc:docMk/>
      </pc:docMkLst>
      <pc:sldChg chg="modSp new mod">
        <pc:chgData name="Florian Gritsch" userId="6461bc0e-c9be-4bd0-a028-abdbd39772c1" providerId="ADAL" clId="{CB98FCC5-8447-44DB-9C57-37F02FE120BF}" dt="2025-02-11T10:55:50.091" v="33" actId="20577"/>
        <pc:sldMkLst>
          <pc:docMk/>
          <pc:sldMk cId="3702085198" sldId="256"/>
        </pc:sldMkLst>
        <pc:spChg chg="mod">
          <ac:chgData name="Florian Gritsch" userId="6461bc0e-c9be-4bd0-a028-abdbd39772c1" providerId="ADAL" clId="{CB98FCC5-8447-44DB-9C57-37F02FE120BF}" dt="2025-02-11T10:55:50.091" v="33" actId="20577"/>
          <ac:spMkLst>
            <pc:docMk/>
            <pc:sldMk cId="3702085198" sldId="256"/>
            <ac:spMk id="2" creationId="{A9BB07DC-495B-F70D-6ED5-135DA0BA3F76}"/>
          </ac:spMkLst>
        </pc:spChg>
      </pc:sldChg>
      <pc:sldChg chg="addSp delSp modSp new mod">
        <pc:chgData name="Florian Gritsch" userId="6461bc0e-c9be-4bd0-a028-abdbd39772c1" providerId="ADAL" clId="{CB98FCC5-8447-44DB-9C57-37F02FE120BF}" dt="2025-02-11T10:41:45.291" v="26"/>
        <pc:sldMkLst>
          <pc:docMk/>
          <pc:sldMk cId="3750790093" sldId="257"/>
        </pc:sldMkLst>
        <pc:spChg chg="del">
          <ac:chgData name="Florian Gritsch" userId="6461bc0e-c9be-4bd0-a028-abdbd39772c1" providerId="ADAL" clId="{CB98FCC5-8447-44DB-9C57-37F02FE120BF}" dt="2025-02-11T07:48:00.646" v="2" actId="22"/>
          <ac:spMkLst>
            <pc:docMk/>
            <pc:sldMk cId="3750790093" sldId="257"/>
            <ac:spMk id="3" creationId="{4B671124-C091-05A5-C9DA-37A87BB20EEF}"/>
          </ac:spMkLst>
        </pc:spChg>
        <pc:spChg chg="add del mod">
          <ac:chgData name="Florian Gritsch" userId="6461bc0e-c9be-4bd0-a028-abdbd39772c1" providerId="ADAL" clId="{CB98FCC5-8447-44DB-9C57-37F02FE120BF}" dt="2025-02-11T10:41:34.613" v="22" actId="478"/>
          <ac:spMkLst>
            <pc:docMk/>
            <pc:sldMk cId="3750790093" sldId="257"/>
            <ac:spMk id="9" creationId="{3CC75C47-AA57-FDCD-F814-B586D78EA8D2}"/>
          </ac:spMkLst>
        </pc:spChg>
        <pc:picChg chg="add del mod ord">
          <ac:chgData name="Florian Gritsch" userId="6461bc0e-c9be-4bd0-a028-abdbd39772c1" providerId="ADAL" clId="{CB98FCC5-8447-44DB-9C57-37F02FE120BF}" dt="2025-02-11T10:41:24.512" v="19" actId="478"/>
          <ac:picMkLst>
            <pc:docMk/>
            <pc:sldMk cId="3750790093" sldId="257"/>
            <ac:picMk id="5" creationId="{5E57185C-31CA-F404-C058-3CB2A264B3BB}"/>
          </ac:picMkLst>
        </pc:picChg>
        <pc:picChg chg="add mod">
          <ac:chgData name="Florian Gritsch" userId="6461bc0e-c9be-4bd0-a028-abdbd39772c1" providerId="ADAL" clId="{CB98FCC5-8447-44DB-9C57-37F02FE120BF}" dt="2025-02-11T10:41:39.314" v="24" actId="1076"/>
          <ac:picMkLst>
            <pc:docMk/>
            <pc:sldMk cId="3750790093" sldId="257"/>
            <ac:picMk id="11" creationId="{259BF5B7-3F1D-97AD-6B11-2C0980C19D52}"/>
          </ac:picMkLst>
        </pc:picChg>
        <pc:inkChg chg="add del">
          <ac:chgData name="Florian Gritsch" userId="6461bc0e-c9be-4bd0-a028-abdbd39772c1" providerId="ADAL" clId="{CB98FCC5-8447-44DB-9C57-37F02FE120BF}" dt="2025-02-11T07:48:42.153" v="8"/>
          <ac:inkMkLst>
            <pc:docMk/>
            <pc:sldMk cId="3750790093" sldId="257"/>
            <ac:inkMk id="6" creationId="{CCDB1619-1527-552D-8E92-D8CEE8DB8F02}"/>
          </ac:inkMkLst>
        </pc:inkChg>
        <pc:inkChg chg="add del">
          <ac:chgData name="Florian Gritsch" userId="6461bc0e-c9be-4bd0-a028-abdbd39772c1" providerId="ADAL" clId="{CB98FCC5-8447-44DB-9C57-37F02FE120BF}" dt="2025-02-11T10:41:35.708" v="23" actId="478"/>
          <ac:inkMkLst>
            <pc:docMk/>
            <pc:sldMk cId="3750790093" sldId="257"/>
            <ac:inkMk id="7" creationId="{51CC516B-A234-D4FE-36D4-D292090E83F3}"/>
          </ac:inkMkLst>
        </pc:inkChg>
        <pc:inkChg chg="add del">
          <ac:chgData name="Florian Gritsch" userId="6461bc0e-c9be-4bd0-a028-abdbd39772c1" providerId="ADAL" clId="{CB98FCC5-8447-44DB-9C57-37F02FE120BF}" dt="2025-02-11T10:41:45.291" v="26"/>
          <ac:inkMkLst>
            <pc:docMk/>
            <pc:sldMk cId="3750790093" sldId="257"/>
            <ac:inkMk id="12" creationId="{77FF6ECD-AAD8-A7B9-739B-DDBE2B8C2BDF}"/>
          </ac:inkMkLst>
        </pc:inkChg>
        <pc:inkChg chg="add">
          <ac:chgData name="Florian Gritsch" userId="6461bc0e-c9be-4bd0-a028-abdbd39772c1" providerId="ADAL" clId="{CB98FCC5-8447-44DB-9C57-37F02FE120BF}" dt="2025-02-11T10:41:45.291" v="26"/>
          <ac:inkMkLst>
            <pc:docMk/>
            <pc:sldMk cId="3750790093" sldId="257"/>
            <ac:inkMk id="13" creationId="{4990D2B7-2C50-B4B4-05CF-8A13C6869943}"/>
          </ac:inkMkLst>
        </pc:inkChg>
      </pc:sldChg>
      <pc:sldChg chg="addSp delSp new mod ord">
        <pc:chgData name="Florian Gritsch" userId="6461bc0e-c9be-4bd0-a028-abdbd39772c1" providerId="ADAL" clId="{CB98FCC5-8447-44DB-9C57-37F02FE120BF}" dt="2025-02-11T10:56:48.115" v="57" actId="478"/>
        <pc:sldMkLst>
          <pc:docMk/>
          <pc:sldMk cId="2545027829" sldId="258"/>
        </pc:sldMkLst>
        <pc:spChg chg="del">
          <ac:chgData name="Florian Gritsch" userId="6461bc0e-c9be-4bd0-a028-abdbd39772c1" providerId="ADAL" clId="{CB98FCC5-8447-44DB-9C57-37F02FE120BF}" dt="2025-02-11T10:56:48.115" v="57" actId="478"/>
          <ac:spMkLst>
            <pc:docMk/>
            <pc:sldMk cId="2545027829" sldId="258"/>
            <ac:spMk id="2" creationId="{EE284FB5-25E4-A5C6-0936-6224EB931850}"/>
          </ac:spMkLst>
        </pc:spChg>
        <pc:spChg chg="del">
          <ac:chgData name="Florian Gritsch" userId="6461bc0e-c9be-4bd0-a028-abdbd39772c1" providerId="ADAL" clId="{CB98FCC5-8447-44DB-9C57-37F02FE120BF}" dt="2025-02-11T10:56:46.874" v="56" actId="478"/>
          <ac:spMkLst>
            <pc:docMk/>
            <pc:sldMk cId="2545027829" sldId="258"/>
            <ac:spMk id="3" creationId="{7557D597-0904-4A8E-A924-E5FE593D4B42}"/>
          </ac:spMkLst>
        </pc:spChg>
        <pc:picChg chg="add">
          <ac:chgData name="Florian Gritsch" userId="6461bc0e-c9be-4bd0-a028-abdbd39772c1" providerId="ADAL" clId="{CB98FCC5-8447-44DB-9C57-37F02FE120BF}" dt="2025-02-11T07:48:20.129" v="6" actId="22"/>
          <ac:picMkLst>
            <pc:docMk/>
            <pc:sldMk cId="2545027829" sldId="258"/>
            <ac:picMk id="5" creationId="{298C506E-E1D6-8FF3-4683-4809C2ECBDF3}"/>
          </ac:picMkLst>
        </pc:picChg>
      </pc:sldChg>
      <pc:sldChg chg="addSp delSp modSp new mod">
        <pc:chgData name="Florian Gritsch" userId="6461bc0e-c9be-4bd0-a028-abdbd39772c1" providerId="ADAL" clId="{CB98FCC5-8447-44DB-9C57-37F02FE120BF}" dt="2025-02-11T12:00:15.626" v="229" actId="22"/>
        <pc:sldMkLst>
          <pc:docMk/>
          <pc:sldMk cId="3465724521" sldId="259"/>
        </pc:sldMkLst>
        <pc:spChg chg="del">
          <ac:chgData name="Florian Gritsch" userId="6461bc0e-c9be-4bd0-a028-abdbd39772c1" providerId="ADAL" clId="{CB98FCC5-8447-44DB-9C57-37F02FE120BF}" dt="2025-02-11T08:09:58.135" v="10" actId="478"/>
          <ac:spMkLst>
            <pc:docMk/>
            <pc:sldMk cId="3465724521" sldId="259"/>
            <ac:spMk id="2" creationId="{5C284196-66AB-13BA-F4DF-A213EAA4B11F}"/>
          </ac:spMkLst>
        </pc:spChg>
        <pc:spChg chg="del">
          <ac:chgData name="Florian Gritsch" userId="6461bc0e-c9be-4bd0-a028-abdbd39772c1" providerId="ADAL" clId="{CB98FCC5-8447-44DB-9C57-37F02FE120BF}" dt="2025-02-11T08:09:59.965" v="11" actId="478"/>
          <ac:spMkLst>
            <pc:docMk/>
            <pc:sldMk cId="3465724521" sldId="259"/>
            <ac:spMk id="3" creationId="{CE622369-106D-28CA-CAAF-66F0C535B17E}"/>
          </ac:spMkLst>
        </pc:spChg>
        <pc:picChg chg="add">
          <ac:chgData name="Florian Gritsch" userId="6461bc0e-c9be-4bd0-a028-abdbd39772c1" providerId="ADAL" clId="{CB98FCC5-8447-44DB-9C57-37F02FE120BF}" dt="2025-02-11T12:00:15.626" v="229" actId="22"/>
          <ac:picMkLst>
            <pc:docMk/>
            <pc:sldMk cId="3465724521" sldId="259"/>
            <ac:picMk id="3" creationId="{71F3C5EF-A15E-948D-929C-32FE16DB932B}"/>
          </ac:picMkLst>
        </pc:picChg>
        <pc:picChg chg="add del mod">
          <ac:chgData name="Florian Gritsch" userId="6461bc0e-c9be-4bd0-a028-abdbd39772c1" providerId="ADAL" clId="{CB98FCC5-8447-44DB-9C57-37F02FE120BF}" dt="2025-02-11T11:59:54.843" v="228" actId="478"/>
          <ac:picMkLst>
            <pc:docMk/>
            <pc:sldMk cId="3465724521" sldId="259"/>
            <ac:picMk id="5" creationId="{80A0FCA8-22C9-8372-82B7-A2C6879DD0D4}"/>
          </ac:picMkLst>
        </pc:picChg>
      </pc:sldChg>
      <pc:sldChg chg="addSp delSp new mod">
        <pc:chgData name="Florian Gritsch" userId="6461bc0e-c9be-4bd0-a028-abdbd39772c1" providerId="ADAL" clId="{CB98FCC5-8447-44DB-9C57-37F02FE120BF}" dt="2025-02-11T12:01:01.090" v="231" actId="22"/>
        <pc:sldMkLst>
          <pc:docMk/>
          <pc:sldMk cId="2714845908" sldId="260"/>
        </pc:sldMkLst>
        <pc:picChg chg="add del">
          <ac:chgData name="Florian Gritsch" userId="6461bc0e-c9be-4bd0-a028-abdbd39772c1" providerId="ADAL" clId="{CB98FCC5-8447-44DB-9C57-37F02FE120BF}" dt="2025-02-11T12:01:00.216" v="230" actId="478"/>
          <ac:picMkLst>
            <pc:docMk/>
            <pc:sldMk cId="2714845908" sldId="260"/>
            <ac:picMk id="3" creationId="{98A096EE-4CA6-1C57-779F-6107D764BF48}"/>
          </ac:picMkLst>
        </pc:picChg>
        <pc:picChg chg="add">
          <ac:chgData name="Florian Gritsch" userId="6461bc0e-c9be-4bd0-a028-abdbd39772c1" providerId="ADAL" clId="{CB98FCC5-8447-44DB-9C57-37F02FE120BF}" dt="2025-02-11T12:01:01.090" v="231" actId="22"/>
          <ac:picMkLst>
            <pc:docMk/>
            <pc:sldMk cId="2714845908" sldId="260"/>
            <ac:picMk id="4" creationId="{4EAA6585-C01D-8C45-D867-966BBF217D4A}"/>
          </ac:picMkLst>
        </pc:picChg>
      </pc:sldChg>
      <pc:sldChg chg="addSp new mod">
        <pc:chgData name="Florian Gritsch" userId="6461bc0e-c9be-4bd0-a028-abdbd39772c1" providerId="ADAL" clId="{CB98FCC5-8447-44DB-9C57-37F02FE120BF}" dt="2025-02-11T08:12:31.978" v="17" actId="22"/>
        <pc:sldMkLst>
          <pc:docMk/>
          <pc:sldMk cId="515334696" sldId="261"/>
        </pc:sldMkLst>
        <pc:picChg chg="add">
          <ac:chgData name="Florian Gritsch" userId="6461bc0e-c9be-4bd0-a028-abdbd39772c1" providerId="ADAL" clId="{CB98FCC5-8447-44DB-9C57-37F02FE120BF}" dt="2025-02-11T08:12:31.978" v="17" actId="22"/>
          <ac:picMkLst>
            <pc:docMk/>
            <pc:sldMk cId="515334696" sldId="261"/>
            <ac:picMk id="3" creationId="{1DC48C42-7FC7-DB5E-32E1-F7D3D2710357}"/>
          </ac:picMkLst>
        </pc:picChg>
      </pc:sldChg>
      <pc:sldChg chg="addSp new mod">
        <pc:chgData name="Florian Gritsch" userId="6461bc0e-c9be-4bd0-a028-abdbd39772c1" providerId="ADAL" clId="{CB98FCC5-8447-44DB-9C57-37F02FE120BF}" dt="2025-02-11T12:02:06.117" v="232" actId="22"/>
        <pc:sldMkLst>
          <pc:docMk/>
          <pc:sldMk cId="3781524802" sldId="262"/>
        </pc:sldMkLst>
        <pc:picChg chg="add">
          <ac:chgData name="Florian Gritsch" userId="6461bc0e-c9be-4bd0-a028-abdbd39772c1" providerId="ADAL" clId="{CB98FCC5-8447-44DB-9C57-37F02FE120BF}" dt="2025-02-11T12:02:06.117" v="232" actId="22"/>
          <ac:picMkLst>
            <pc:docMk/>
            <pc:sldMk cId="3781524802" sldId="262"/>
            <ac:picMk id="3" creationId="{67CBC634-8BD2-97DD-3301-4B82B0D0B74B}"/>
          </ac:picMkLst>
        </pc:picChg>
      </pc:sldChg>
      <pc:sldChg chg="addSp delSp modSp new mod setBg">
        <pc:chgData name="Florian Gritsch" userId="6461bc0e-c9be-4bd0-a028-abdbd39772c1" providerId="ADAL" clId="{CB98FCC5-8447-44DB-9C57-37F02FE120BF}" dt="2025-02-11T12:20:52.743" v="315" actId="26606"/>
        <pc:sldMkLst>
          <pc:docMk/>
          <pc:sldMk cId="2340234976" sldId="263"/>
        </pc:sldMkLst>
        <pc:spChg chg="mod">
          <ac:chgData name="Florian Gritsch" userId="6461bc0e-c9be-4bd0-a028-abdbd39772c1" providerId="ADAL" clId="{CB98FCC5-8447-44DB-9C57-37F02FE120BF}" dt="2025-02-11T12:20:52.743" v="315" actId="26606"/>
          <ac:spMkLst>
            <pc:docMk/>
            <pc:sldMk cId="2340234976" sldId="263"/>
            <ac:spMk id="2" creationId="{8F539A93-6B30-29DB-298D-A4C0746C2705}"/>
          </ac:spMkLst>
        </pc:spChg>
        <pc:spChg chg="del">
          <ac:chgData name="Florian Gritsch" userId="6461bc0e-c9be-4bd0-a028-abdbd39772c1" providerId="ADAL" clId="{CB98FCC5-8447-44DB-9C57-37F02FE120BF}" dt="2025-02-11T10:55:54.968" v="35"/>
          <ac:spMkLst>
            <pc:docMk/>
            <pc:sldMk cId="2340234976" sldId="263"/>
            <ac:spMk id="3" creationId="{89E78FEA-C76A-A0D8-A60C-2394C3614516}"/>
          </ac:spMkLst>
        </pc:spChg>
        <pc:spChg chg="add">
          <ac:chgData name="Florian Gritsch" userId="6461bc0e-c9be-4bd0-a028-abdbd39772c1" providerId="ADAL" clId="{CB98FCC5-8447-44DB-9C57-37F02FE120BF}" dt="2025-02-11T12:20:52.743" v="315" actId="26606"/>
          <ac:spMkLst>
            <pc:docMk/>
            <pc:sldMk cId="2340234976" sldId="263"/>
            <ac:spMk id="10" creationId="{D4771268-CB57-404A-9271-370EB28F6090}"/>
          </ac:spMkLst>
        </pc:spChg>
        <pc:picChg chg="add mod">
          <ac:chgData name="Florian Gritsch" userId="6461bc0e-c9be-4bd0-a028-abdbd39772c1" providerId="ADAL" clId="{CB98FCC5-8447-44DB-9C57-37F02FE120BF}" dt="2025-02-11T12:20:52.743" v="315" actId="26606"/>
          <ac:picMkLst>
            <pc:docMk/>
            <pc:sldMk cId="2340234976" sldId="263"/>
            <ac:picMk id="5" creationId="{22F336D2-D0C7-20F5-5B7D-187903C8F68F}"/>
          </ac:picMkLst>
        </pc:picChg>
      </pc:sldChg>
      <pc:sldChg chg="addSp delSp modSp new mod setBg">
        <pc:chgData name="Florian Gritsch" userId="6461bc0e-c9be-4bd0-a028-abdbd39772c1" providerId="ADAL" clId="{CB98FCC5-8447-44DB-9C57-37F02FE120BF}" dt="2025-02-11T12:20:50.835" v="314" actId="26606"/>
        <pc:sldMkLst>
          <pc:docMk/>
          <pc:sldMk cId="2795003042" sldId="264"/>
        </pc:sldMkLst>
        <pc:spChg chg="mod">
          <ac:chgData name="Florian Gritsch" userId="6461bc0e-c9be-4bd0-a028-abdbd39772c1" providerId="ADAL" clId="{CB98FCC5-8447-44DB-9C57-37F02FE120BF}" dt="2025-02-11T12:20:50.835" v="314" actId="26606"/>
          <ac:spMkLst>
            <pc:docMk/>
            <pc:sldMk cId="2795003042" sldId="264"/>
            <ac:spMk id="2" creationId="{00987108-8F7B-3473-38B9-6447EC581754}"/>
          </ac:spMkLst>
        </pc:spChg>
        <pc:spChg chg="del">
          <ac:chgData name="Florian Gritsch" userId="6461bc0e-c9be-4bd0-a028-abdbd39772c1" providerId="ADAL" clId="{CB98FCC5-8447-44DB-9C57-37F02FE120BF}" dt="2025-02-11T10:56:22.230" v="41"/>
          <ac:spMkLst>
            <pc:docMk/>
            <pc:sldMk cId="2795003042" sldId="264"/>
            <ac:spMk id="3" creationId="{DD04EAA8-0262-CAE0-1479-4C2CB57BF40D}"/>
          </ac:spMkLst>
        </pc:spChg>
        <pc:spChg chg="add">
          <ac:chgData name="Florian Gritsch" userId="6461bc0e-c9be-4bd0-a028-abdbd39772c1" providerId="ADAL" clId="{CB98FCC5-8447-44DB-9C57-37F02FE120BF}" dt="2025-02-11T12:20:50.835" v="314" actId="26606"/>
          <ac:spMkLst>
            <pc:docMk/>
            <pc:sldMk cId="2795003042" sldId="264"/>
            <ac:spMk id="10" creationId="{D4771268-CB57-404A-9271-370EB28F6090}"/>
          </ac:spMkLst>
        </pc:spChg>
        <pc:picChg chg="add mod">
          <ac:chgData name="Florian Gritsch" userId="6461bc0e-c9be-4bd0-a028-abdbd39772c1" providerId="ADAL" clId="{CB98FCC5-8447-44DB-9C57-37F02FE120BF}" dt="2025-02-11T12:20:50.835" v="314" actId="26606"/>
          <ac:picMkLst>
            <pc:docMk/>
            <pc:sldMk cId="2795003042" sldId="264"/>
            <ac:picMk id="5" creationId="{6472E7DF-CFC5-0ACE-0614-EFA637D5BB01}"/>
          </ac:picMkLst>
        </pc:picChg>
      </pc:sldChg>
      <pc:sldChg chg="modSp new mod">
        <pc:chgData name="Florian Gritsch" userId="6461bc0e-c9be-4bd0-a028-abdbd39772c1" providerId="ADAL" clId="{CB98FCC5-8447-44DB-9C57-37F02FE120BF}" dt="2025-02-11T11:01:24.253" v="175" actId="20577"/>
        <pc:sldMkLst>
          <pc:docMk/>
          <pc:sldMk cId="3341551097" sldId="265"/>
        </pc:sldMkLst>
        <pc:spChg chg="mod">
          <ac:chgData name="Florian Gritsch" userId="6461bc0e-c9be-4bd0-a028-abdbd39772c1" providerId="ADAL" clId="{CB98FCC5-8447-44DB-9C57-37F02FE120BF}" dt="2025-02-11T11:00:09.678" v="64" actId="20577"/>
          <ac:spMkLst>
            <pc:docMk/>
            <pc:sldMk cId="3341551097" sldId="265"/>
            <ac:spMk id="2" creationId="{F47304BB-A9A4-EA7D-4D0D-D1E1FCDAEAA5}"/>
          </ac:spMkLst>
        </pc:spChg>
        <pc:spChg chg="mod">
          <ac:chgData name="Florian Gritsch" userId="6461bc0e-c9be-4bd0-a028-abdbd39772c1" providerId="ADAL" clId="{CB98FCC5-8447-44DB-9C57-37F02FE120BF}" dt="2025-02-11T11:01:24.253" v="175" actId="20577"/>
          <ac:spMkLst>
            <pc:docMk/>
            <pc:sldMk cId="3341551097" sldId="265"/>
            <ac:spMk id="3" creationId="{C0822DCF-9421-F36F-CB3C-DC0E806A391F}"/>
          </ac:spMkLst>
        </pc:spChg>
      </pc:sldChg>
      <pc:sldChg chg="addSp delSp modSp new mod setBg">
        <pc:chgData name="Florian Gritsch" userId="6461bc0e-c9be-4bd0-a028-abdbd39772c1" providerId="ADAL" clId="{CB98FCC5-8447-44DB-9C57-37F02FE120BF}" dt="2025-02-11T12:30:03.841" v="365"/>
        <pc:sldMkLst>
          <pc:docMk/>
          <pc:sldMk cId="34874312" sldId="266"/>
        </pc:sldMkLst>
        <pc:spChg chg="mo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2" creationId="{A15DF9E6-C8DA-C0B9-3BA5-5A119FEF4120}"/>
          </ac:spMkLst>
        </pc:spChg>
        <pc:spChg chg="del mo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3" creationId="{3EE19158-D1ED-2DCA-26A1-78E9316CCE23}"/>
          </ac:spMkLst>
        </pc:spChg>
        <pc:spChg chg="ad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9" creationId="{BACC6370-2D7E-4714-9D71-7542949D7D5D}"/>
          </ac:spMkLst>
        </pc:spChg>
        <pc:spChg chg="ad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11" creationId="{F68B3F68-107C-434F-AA38-110D5EA91B85}"/>
          </ac:spMkLst>
        </pc:spChg>
        <pc:spChg chg="ad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13" creationId="{AAD0DBB9-1A4B-4391-81D4-CB19F9AB918A}"/>
          </ac:spMkLst>
        </pc:spChg>
        <pc:spChg chg="add">
          <ac:chgData name="Florian Gritsch" userId="6461bc0e-c9be-4bd0-a028-abdbd39772c1" providerId="ADAL" clId="{CB98FCC5-8447-44DB-9C57-37F02FE120BF}" dt="2025-02-11T12:19:01.164" v="312" actId="26606"/>
          <ac:spMkLst>
            <pc:docMk/>
            <pc:sldMk cId="34874312" sldId="266"/>
            <ac:spMk id="15" creationId="{063BBA22-50EA-4C4D-BE05-F1CE4E63AA56}"/>
          </ac:spMkLst>
        </pc:spChg>
        <pc:graphicFrameChg chg="add mod">
          <ac:chgData name="Florian Gritsch" userId="6461bc0e-c9be-4bd0-a028-abdbd39772c1" providerId="ADAL" clId="{CB98FCC5-8447-44DB-9C57-37F02FE120BF}" dt="2025-02-11T12:30:03.841" v="365"/>
          <ac:graphicFrameMkLst>
            <pc:docMk/>
            <pc:sldMk cId="34874312" sldId="266"/>
            <ac:graphicFrameMk id="5" creationId="{EEC28F2B-EE80-EA2A-0BE1-9E1C408CA6C0}"/>
          </ac:graphicFrameMkLst>
        </pc:graphicFrameChg>
      </pc:sldChg>
      <pc:sldChg chg="addSp new mod">
        <pc:chgData name="Florian Gritsch" userId="6461bc0e-c9be-4bd0-a028-abdbd39772c1" providerId="ADAL" clId="{CB98FCC5-8447-44DB-9C57-37F02FE120BF}" dt="2025-02-11T12:02:52.724" v="234" actId="22"/>
        <pc:sldMkLst>
          <pc:docMk/>
          <pc:sldMk cId="2884949112" sldId="267"/>
        </pc:sldMkLst>
        <pc:picChg chg="add">
          <ac:chgData name="Florian Gritsch" userId="6461bc0e-c9be-4bd0-a028-abdbd39772c1" providerId="ADAL" clId="{CB98FCC5-8447-44DB-9C57-37F02FE120BF}" dt="2025-02-11T12:02:52.724" v="234" actId="22"/>
          <ac:picMkLst>
            <pc:docMk/>
            <pc:sldMk cId="2884949112" sldId="267"/>
            <ac:picMk id="3" creationId="{E11AC474-F4D8-E89F-81A0-8C57562D98FC}"/>
          </ac:picMkLst>
        </pc:picChg>
      </pc:sldChg>
      <pc:sldChg chg="addSp new del mod">
        <pc:chgData name="Florian Gritsch" userId="6461bc0e-c9be-4bd0-a028-abdbd39772c1" providerId="ADAL" clId="{CB98FCC5-8447-44DB-9C57-37F02FE120BF}" dt="2025-02-11T12:16:53.175" v="260" actId="47"/>
        <pc:sldMkLst>
          <pc:docMk/>
          <pc:sldMk cId="2535195744" sldId="268"/>
        </pc:sldMkLst>
        <pc:picChg chg="add">
          <ac:chgData name="Florian Gritsch" userId="6461bc0e-c9be-4bd0-a028-abdbd39772c1" providerId="ADAL" clId="{CB98FCC5-8447-44DB-9C57-37F02FE120BF}" dt="2025-02-11T12:16:22.160" v="236" actId="22"/>
          <ac:picMkLst>
            <pc:docMk/>
            <pc:sldMk cId="2535195744" sldId="268"/>
            <ac:picMk id="3" creationId="{63A3BE35-5CC1-AACF-BFF2-04A06B36432B}"/>
          </ac:picMkLst>
        </pc:picChg>
      </pc:sldChg>
      <pc:sldChg chg="addSp modSp new mod setBg">
        <pc:chgData name="Florian Gritsch" userId="6461bc0e-c9be-4bd0-a028-abdbd39772c1" providerId="ADAL" clId="{CB98FCC5-8447-44DB-9C57-37F02FE120BF}" dt="2025-02-11T12:20:43.205" v="313" actId="26606"/>
        <pc:sldMkLst>
          <pc:docMk/>
          <pc:sldMk cId="580322605" sldId="269"/>
        </pc:sldMkLst>
        <pc:spChg chg="mod">
          <ac:chgData name="Florian Gritsch" userId="6461bc0e-c9be-4bd0-a028-abdbd39772c1" providerId="ADAL" clId="{CB98FCC5-8447-44DB-9C57-37F02FE120BF}" dt="2025-02-11T12:20:43.205" v="313" actId="26606"/>
          <ac:spMkLst>
            <pc:docMk/>
            <pc:sldMk cId="580322605" sldId="269"/>
            <ac:spMk id="2" creationId="{C349063C-E259-5B86-F028-82EB1FA279A6}"/>
          </ac:spMkLst>
        </pc:spChg>
        <pc:spChg chg="add">
          <ac:chgData name="Florian Gritsch" userId="6461bc0e-c9be-4bd0-a028-abdbd39772c1" providerId="ADAL" clId="{CB98FCC5-8447-44DB-9C57-37F02FE120BF}" dt="2025-02-11T12:20:43.205" v="313" actId="26606"/>
          <ac:spMkLst>
            <pc:docMk/>
            <pc:sldMk cId="580322605" sldId="269"/>
            <ac:spMk id="8" creationId="{D4771268-CB57-404A-9271-370EB28F6090}"/>
          </ac:spMkLst>
        </pc:spChg>
        <pc:picChg chg="add mod">
          <ac:chgData name="Florian Gritsch" userId="6461bc0e-c9be-4bd0-a028-abdbd39772c1" providerId="ADAL" clId="{CB98FCC5-8447-44DB-9C57-37F02FE120BF}" dt="2025-02-11T12:20:43.205" v="313" actId="26606"/>
          <ac:picMkLst>
            <pc:docMk/>
            <pc:sldMk cId="580322605" sldId="269"/>
            <ac:picMk id="3" creationId="{D8E5039E-ACFC-0B68-4173-14360438BB8E}"/>
          </ac:picMkLst>
        </pc:picChg>
      </pc:sldChg>
      <pc:sldChg chg="new del">
        <pc:chgData name="Florian Gritsch" userId="6461bc0e-c9be-4bd0-a028-abdbd39772c1" providerId="ADAL" clId="{CB98FCC5-8447-44DB-9C57-37F02FE120BF}" dt="2025-02-11T12:16:31.037" v="238" actId="47"/>
        <pc:sldMkLst>
          <pc:docMk/>
          <pc:sldMk cId="3922510954" sldId="269"/>
        </pc:sldMkLst>
      </pc:sldChg>
      <pc:sldChg chg="addSp new mod">
        <pc:chgData name="Florian Gritsch" userId="6461bc0e-c9be-4bd0-a028-abdbd39772c1" providerId="ADAL" clId="{CB98FCC5-8447-44DB-9C57-37F02FE120BF}" dt="2025-02-11T12:17:37.928" v="262" actId="22"/>
        <pc:sldMkLst>
          <pc:docMk/>
          <pc:sldMk cId="2944304470" sldId="270"/>
        </pc:sldMkLst>
        <pc:picChg chg="add">
          <ac:chgData name="Florian Gritsch" userId="6461bc0e-c9be-4bd0-a028-abdbd39772c1" providerId="ADAL" clId="{CB98FCC5-8447-44DB-9C57-37F02FE120BF}" dt="2025-02-11T12:17:37.928" v="262" actId="22"/>
          <ac:picMkLst>
            <pc:docMk/>
            <pc:sldMk cId="2944304470" sldId="270"/>
            <ac:picMk id="3" creationId="{CC242F30-D8D6-68ED-62B4-85B8AD2360B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42E019-A291-4CBA-B52D-669FFB432E8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22A5A60-F772-43D2-8936-D818C78A3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Write write write</a:t>
          </a:r>
          <a:endParaRPr lang="en-US"/>
        </a:p>
      </dgm:t>
    </dgm:pt>
    <dgm:pt modelId="{FF2B3520-C7E0-4392-9F39-289620C6FDAE}" type="parTrans" cxnId="{A29966C5-BE7E-4D6D-AA76-9D8196048594}">
      <dgm:prSet/>
      <dgm:spPr/>
      <dgm:t>
        <a:bodyPr/>
        <a:lstStyle/>
        <a:p>
          <a:endParaRPr lang="en-US"/>
        </a:p>
      </dgm:t>
    </dgm:pt>
    <dgm:pt modelId="{98566715-84C1-45F0-A450-3BE41A52CFDF}" type="sibTrans" cxnId="{A29966C5-BE7E-4D6D-AA76-9D8196048594}">
      <dgm:prSet/>
      <dgm:spPr/>
      <dgm:t>
        <a:bodyPr/>
        <a:lstStyle/>
        <a:p>
          <a:endParaRPr lang="en-US"/>
        </a:p>
      </dgm:t>
    </dgm:pt>
    <dgm:pt modelId="{7F724322-44B2-4D49-A147-AF1DCD1BB5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Implement MEL+ATT in App </a:t>
          </a:r>
          <a:endParaRPr lang="en-US"/>
        </a:p>
      </dgm:t>
    </dgm:pt>
    <dgm:pt modelId="{04DFFD1E-6129-4CC2-8BCF-BF54E064365C}" type="parTrans" cxnId="{751F797C-5DEA-4DE1-82D6-F367C9A6178F}">
      <dgm:prSet/>
      <dgm:spPr/>
      <dgm:t>
        <a:bodyPr/>
        <a:lstStyle/>
        <a:p>
          <a:endParaRPr lang="en-US"/>
        </a:p>
      </dgm:t>
    </dgm:pt>
    <dgm:pt modelId="{113BFF49-1139-4253-8F38-04C281A76AB4}" type="sibTrans" cxnId="{751F797C-5DEA-4DE1-82D6-F367C9A6178F}">
      <dgm:prSet/>
      <dgm:spPr/>
      <dgm:t>
        <a:bodyPr/>
        <a:lstStyle/>
        <a:p>
          <a:endParaRPr lang="en-US"/>
        </a:p>
      </dgm:t>
    </dgm:pt>
    <dgm:pt modelId="{15845FE8-CAD6-44DD-8A5A-7432A57C67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Look at </a:t>
          </a:r>
          <a:r>
            <a:rPr lang="de-DE" dirty="0" err="1"/>
            <a:t>class</a:t>
          </a:r>
          <a:r>
            <a:rPr lang="de-DE" dirty="0"/>
            <a:t> </a:t>
          </a:r>
          <a:r>
            <a:rPr lang="de-DE" dirty="0" err="1"/>
            <a:t>wise</a:t>
          </a:r>
          <a:r>
            <a:rPr lang="de-DE" dirty="0"/>
            <a:t> </a:t>
          </a:r>
          <a:r>
            <a:rPr lang="de-DE" dirty="0" err="1"/>
            <a:t>predictions</a:t>
          </a:r>
          <a:r>
            <a:rPr lang="de-DE" dirty="0"/>
            <a:t> </a:t>
          </a:r>
          <a:endParaRPr lang="en-US" dirty="0"/>
        </a:p>
      </dgm:t>
    </dgm:pt>
    <dgm:pt modelId="{D43D4D42-D4F4-4061-A3B6-61E1D13B9866}" type="parTrans" cxnId="{8FD28616-BB83-4368-994D-46804CF04399}">
      <dgm:prSet/>
      <dgm:spPr/>
      <dgm:t>
        <a:bodyPr/>
        <a:lstStyle/>
        <a:p>
          <a:endParaRPr lang="en-US"/>
        </a:p>
      </dgm:t>
    </dgm:pt>
    <dgm:pt modelId="{15B32A15-0D38-4601-AA25-CC3E1DE11F5E}" type="sibTrans" cxnId="{8FD28616-BB83-4368-994D-46804CF04399}">
      <dgm:prSet/>
      <dgm:spPr/>
      <dgm:t>
        <a:bodyPr/>
        <a:lstStyle/>
        <a:p>
          <a:endParaRPr lang="en-US"/>
        </a:p>
      </dgm:t>
    </dgm:pt>
    <dgm:pt modelId="{B70158CC-7B74-4494-B7AF-3030830E74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Evaluate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sabine</a:t>
          </a:r>
          <a:r>
            <a:rPr lang="de-DE" dirty="0"/>
            <a:t> 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Falsely</a:t>
          </a:r>
          <a:r>
            <a:rPr lang="de-DE" dirty="0"/>
            <a:t> </a:t>
          </a:r>
          <a:r>
            <a:rPr lang="de-DE" dirty="0" err="1"/>
            <a:t>predicted</a:t>
          </a:r>
          <a:endParaRPr lang="en-US" dirty="0"/>
        </a:p>
      </dgm:t>
    </dgm:pt>
    <dgm:pt modelId="{6297689F-CFB3-4319-BFB7-0435120F7168}" type="parTrans" cxnId="{E954F145-3B84-4584-988F-5FA3A6675DFB}">
      <dgm:prSet/>
      <dgm:spPr/>
      <dgm:t>
        <a:bodyPr/>
        <a:lstStyle/>
        <a:p>
          <a:endParaRPr lang="en-US"/>
        </a:p>
      </dgm:t>
    </dgm:pt>
    <dgm:pt modelId="{0F795770-1E3A-4327-A520-4052F826BA2A}" type="sibTrans" cxnId="{E954F145-3B84-4584-988F-5FA3A6675DFB}">
      <dgm:prSet/>
      <dgm:spPr/>
      <dgm:t>
        <a:bodyPr/>
        <a:lstStyle/>
        <a:p>
          <a:endParaRPr lang="en-US"/>
        </a:p>
      </dgm:t>
    </dgm:pt>
    <dgm:pt modelId="{64CFD724-AB05-4C1D-9229-7078B992AF11}" type="pres">
      <dgm:prSet presAssocID="{7542E019-A291-4CBA-B52D-669FFB432E8A}" presName="root" presStyleCnt="0">
        <dgm:presLayoutVars>
          <dgm:dir/>
          <dgm:resizeHandles val="exact"/>
        </dgm:presLayoutVars>
      </dgm:prSet>
      <dgm:spPr/>
    </dgm:pt>
    <dgm:pt modelId="{04B5F89E-D1C7-4A8E-B3F9-125612A3D952}" type="pres">
      <dgm:prSet presAssocID="{822A5A60-F772-43D2-8936-D818C78A36F6}" presName="compNode" presStyleCnt="0"/>
      <dgm:spPr/>
    </dgm:pt>
    <dgm:pt modelId="{501456CD-825C-4B48-902F-54B66E6C15BF}" type="pres">
      <dgm:prSet presAssocID="{822A5A60-F772-43D2-8936-D818C78A36F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2AE86C4-27E6-460D-9251-C8365479D957}" type="pres">
      <dgm:prSet presAssocID="{822A5A60-F772-43D2-8936-D818C78A36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eistift"/>
        </a:ext>
      </dgm:extLst>
    </dgm:pt>
    <dgm:pt modelId="{EF210842-8791-4B93-9308-74D697B76F9C}" type="pres">
      <dgm:prSet presAssocID="{822A5A60-F772-43D2-8936-D818C78A36F6}" presName="spaceRect" presStyleCnt="0"/>
      <dgm:spPr/>
    </dgm:pt>
    <dgm:pt modelId="{BEB99894-66FD-41C5-ACE2-EEA044D886C7}" type="pres">
      <dgm:prSet presAssocID="{822A5A60-F772-43D2-8936-D818C78A36F6}" presName="textRect" presStyleLbl="revTx" presStyleIdx="0" presStyleCnt="4">
        <dgm:presLayoutVars>
          <dgm:chMax val="1"/>
          <dgm:chPref val="1"/>
        </dgm:presLayoutVars>
      </dgm:prSet>
      <dgm:spPr/>
    </dgm:pt>
    <dgm:pt modelId="{18D0BEB4-90CB-44B1-AF55-8601394ED9B7}" type="pres">
      <dgm:prSet presAssocID="{98566715-84C1-45F0-A450-3BE41A52CFDF}" presName="sibTrans" presStyleCnt="0"/>
      <dgm:spPr/>
    </dgm:pt>
    <dgm:pt modelId="{0C8B7699-1054-40D9-84BC-8F2C2552AABF}" type="pres">
      <dgm:prSet presAssocID="{7F724322-44B2-4D49-A147-AF1DCD1BB5F4}" presName="compNode" presStyleCnt="0"/>
      <dgm:spPr/>
    </dgm:pt>
    <dgm:pt modelId="{C93A04B5-00B1-4307-9C7B-FB571F29C6DC}" type="pres">
      <dgm:prSet presAssocID="{7F724322-44B2-4D49-A147-AF1DCD1BB5F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A3D823D-EB22-40FF-8641-6E3C24C95E3E}" type="pres">
      <dgm:prSet presAssocID="{7F724322-44B2-4D49-A147-AF1DCD1BB5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EFEC73C-60CB-40D5-A70C-589B97AAF651}" type="pres">
      <dgm:prSet presAssocID="{7F724322-44B2-4D49-A147-AF1DCD1BB5F4}" presName="spaceRect" presStyleCnt="0"/>
      <dgm:spPr/>
    </dgm:pt>
    <dgm:pt modelId="{365F5834-3C28-41F0-A96D-BEF9967E3707}" type="pres">
      <dgm:prSet presAssocID="{7F724322-44B2-4D49-A147-AF1DCD1BB5F4}" presName="textRect" presStyleLbl="revTx" presStyleIdx="1" presStyleCnt="4">
        <dgm:presLayoutVars>
          <dgm:chMax val="1"/>
          <dgm:chPref val="1"/>
        </dgm:presLayoutVars>
      </dgm:prSet>
      <dgm:spPr/>
    </dgm:pt>
    <dgm:pt modelId="{510404F2-EA2C-497E-B709-3AF0E8B99C5F}" type="pres">
      <dgm:prSet presAssocID="{113BFF49-1139-4253-8F38-04C281A76AB4}" presName="sibTrans" presStyleCnt="0"/>
      <dgm:spPr/>
    </dgm:pt>
    <dgm:pt modelId="{1101A058-4AD4-46B5-A6D5-1507377F4158}" type="pres">
      <dgm:prSet presAssocID="{15845FE8-CAD6-44DD-8A5A-7432A57C6753}" presName="compNode" presStyleCnt="0"/>
      <dgm:spPr/>
    </dgm:pt>
    <dgm:pt modelId="{AC8906BC-F9CC-4F6C-A55D-0E7D3C656F50}" type="pres">
      <dgm:prSet presAssocID="{15845FE8-CAD6-44DD-8A5A-7432A57C675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F54051-C9C7-49ED-966F-2AB6BF539BA8}" type="pres">
      <dgm:prSet presAssocID="{15845FE8-CAD6-44DD-8A5A-7432A57C67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14FA7473-80E1-4A16-AC1A-085D29488FA2}" type="pres">
      <dgm:prSet presAssocID="{15845FE8-CAD6-44DD-8A5A-7432A57C6753}" presName="spaceRect" presStyleCnt="0"/>
      <dgm:spPr/>
    </dgm:pt>
    <dgm:pt modelId="{E3E5768E-5331-4C87-92C4-686FC1C28783}" type="pres">
      <dgm:prSet presAssocID="{15845FE8-CAD6-44DD-8A5A-7432A57C6753}" presName="textRect" presStyleLbl="revTx" presStyleIdx="2" presStyleCnt="4">
        <dgm:presLayoutVars>
          <dgm:chMax val="1"/>
          <dgm:chPref val="1"/>
        </dgm:presLayoutVars>
      </dgm:prSet>
      <dgm:spPr/>
    </dgm:pt>
    <dgm:pt modelId="{46D29544-5F3C-49C2-95BD-9F559FB84186}" type="pres">
      <dgm:prSet presAssocID="{15B32A15-0D38-4601-AA25-CC3E1DE11F5E}" presName="sibTrans" presStyleCnt="0"/>
      <dgm:spPr/>
    </dgm:pt>
    <dgm:pt modelId="{CA3CFD82-4C58-451F-B8B5-C3153EE65636}" type="pres">
      <dgm:prSet presAssocID="{B70158CC-7B74-4494-B7AF-3030830E742F}" presName="compNode" presStyleCnt="0"/>
      <dgm:spPr/>
    </dgm:pt>
    <dgm:pt modelId="{6103D2AB-06BA-4B3F-B4C3-7C2CC538ED8D}" type="pres">
      <dgm:prSet presAssocID="{B70158CC-7B74-4494-B7AF-3030830E742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CE2A650-0737-4113-A5F6-DB95B27E123D}" type="pres">
      <dgm:prSet presAssocID="{B70158CC-7B74-4494-B7AF-3030830E74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7804D6-16E2-4D67-B63A-E531C7D08DD1}" type="pres">
      <dgm:prSet presAssocID="{B70158CC-7B74-4494-B7AF-3030830E742F}" presName="spaceRect" presStyleCnt="0"/>
      <dgm:spPr/>
    </dgm:pt>
    <dgm:pt modelId="{ADCF2F66-B65A-49C7-835A-B7D2B3F6CE16}" type="pres">
      <dgm:prSet presAssocID="{B70158CC-7B74-4494-B7AF-3030830E742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FD28616-BB83-4368-994D-46804CF04399}" srcId="{7542E019-A291-4CBA-B52D-669FFB432E8A}" destId="{15845FE8-CAD6-44DD-8A5A-7432A57C6753}" srcOrd="2" destOrd="0" parTransId="{D43D4D42-D4F4-4061-A3B6-61E1D13B9866}" sibTransId="{15B32A15-0D38-4601-AA25-CC3E1DE11F5E}"/>
    <dgm:cxn modelId="{74CB541C-B362-4C1D-A1B2-33DFC21A02AF}" type="presOf" srcId="{7F724322-44B2-4D49-A147-AF1DCD1BB5F4}" destId="{365F5834-3C28-41F0-A96D-BEF9967E3707}" srcOrd="0" destOrd="0" presId="urn:microsoft.com/office/officeart/2018/5/layout/IconLeafLabelList"/>
    <dgm:cxn modelId="{E954F145-3B84-4584-988F-5FA3A6675DFB}" srcId="{7542E019-A291-4CBA-B52D-669FFB432E8A}" destId="{B70158CC-7B74-4494-B7AF-3030830E742F}" srcOrd="3" destOrd="0" parTransId="{6297689F-CFB3-4319-BFB7-0435120F7168}" sibTransId="{0F795770-1E3A-4327-A520-4052F826BA2A}"/>
    <dgm:cxn modelId="{AF88C067-EFD1-4D47-B6A9-B548E88EABC3}" type="presOf" srcId="{822A5A60-F772-43D2-8936-D818C78A36F6}" destId="{BEB99894-66FD-41C5-ACE2-EEA044D886C7}" srcOrd="0" destOrd="0" presId="urn:microsoft.com/office/officeart/2018/5/layout/IconLeafLabelList"/>
    <dgm:cxn modelId="{751F797C-5DEA-4DE1-82D6-F367C9A6178F}" srcId="{7542E019-A291-4CBA-B52D-669FFB432E8A}" destId="{7F724322-44B2-4D49-A147-AF1DCD1BB5F4}" srcOrd="1" destOrd="0" parTransId="{04DFFD1E-6129-4CC2-8BCF-BF54E064365C}" sibTransId="{113BFF49-1139-4253-8F38-04C281A76AB4}"/>
    <dgm:cxn modelId="{A29966C5-BE7E-4D6D-AA76-9D8196048594}" srcId="{7542E019-A291-4CBA-B52D-669FFB432E8A}" destId="{822A5A60-F772-43D2-8936-D818C78A36F6}" srcOrd="0" destOrd="0" parTransId="{FF2B3520-C7E0-4392-9F39-289620C6FDAE}" sibTransId="{98566715-84C1-45F0-A450-3BE41A52CFDF}"/>
    <dgm:cxn modelId="{776F76D3-3289-4ADC-8068-B6361C324F40}" type="presOf" srcId="{15845FE8-CAD6-44DD-8A5A-7432A57C6753}" destId="{E3E5768E-5331-4C87-92C4-686FC1C28783}" srcOrd="0" destOrd="0" presId="urn:microsoft.com/office/officeart/2018/5/layout/IconLeafLabelList"/>
    <dgm:cxn modelId="{385EF0F9-AC9F-444E-96BB-03E52507F096}" type="presOf" srcId="{7542E019-A291-4CBA-B52D-669FFB432E8A}" destId="{64CFD724-AB05-4C1D-9229-7078B992AF11}" srcOrd="0" destOrd="0" presId="urn:microsoft.com/office/officeart/2018/5/layout/IconLeafLabelList"/>
    <dgm:cxn modelId="{DA1000FB-BDEB-4BE0-A044-0D198AF89296}" type="presOf" srcId="{B70158CC-7B74-4494-B7AF-3030830E742F}" destId="{ADCF2F66-B65A-49C7-835A-B7D2B3F6CE16}" srcOrd="0" destOrd="0" presId="urn:microsoft.com/office/officeart/2018/5/layout/IconLeafLabelList"/>
    <dgm:cxn modelId="{04FFA5D5-F127-416E-B600-D8C326E89759}" type="presParOf" srcId="{64CFD724-AB05-4C1D-9229-7078B992AF11}" destId="{04B5F89E-D1C7-4A8E-B3F9-125612A3D952}" srcOrd="0" destOrd="0" presId="urn:microsoft.com/office/officeart/2018/5/layout/IconLeafLabelList"/>
    <dgm:cxn modelId="{0CAEC2D9-EB17-4928-B485-810313BBEC2C}" type="presParOf" srcId="{04B5F89E-D1C7-4A8E-B3F9-125612A3D952}" destId="{501456CD-825C-4B48-902F-54B66E6C15BF}" srcOrd="0" destOrd="0" presId="urn:microsoft.com/office/officeart/2018/5/layout/IconLeafLabelList"/>
    <dgm:cxn modelId="{F63A4FCD-E602-456E-B24D-0BF58DEAC3D6}" type="presParOf" srcId="{04B5F89E-D1C7-4A8E-B3F9-125612A3D952}" destId="{22AE86C4-27E6-460D-9251-C8365479D957}" srcOrd="1" destOrd="0" presId="urn:microsoft.com/office/officeart/2018/5/layout/IconLeafLabelList"/>
    <dgm:cxn modelId="{A151A76F-01A2-4030-BA50-0F506A8C714D}" type="presParOf" srcId="{04B5F89E-D1C7-4A8E-B3F9-125612A3D952}" destId="{EF210842-8791-4B93-9308-74D697B76F9C}" srcOrd="2" destOrd="0" presId="urn:microsoft.com/office/officeart/2018/5/layout/IconLeafLabelList"/>
    <dgm:cxn modelId="{46E6A39D-260B-4556-87A2-E336F79BC3FB}" type="presParOf" srcId="{04B5F89E-D1C7-4A8E-B3F9-125612A3D952}" destId="{BEB99894-66FD-41C5-ACE2-EEA044D886C7}" srcOrd="3" destOrd="0" presId="urn:microsoft.com/office/officeart/2018/5/layout/IconLeafLabelList"/>
    <dgm:cxn modelId="{E9599A25-7AF5-41B9-8481-366CB2E1E97F}" type="presParOf" srcId="{64CFD724-AB05-4C1D-9229-7078B992AF11}" destId="{18D0BEB4-90CB-44B1-AF55-8601394ED9B7}" srcOrd="1" destOrd="0" presId="urn:microsoft.com/office/officeart/2018/5/layout/IconLeafLabelList"/>
    <dgm:cxn modelId="{F063CBB5-C1DA-43E4-B31D-6B0F1F59A147}" type="presParOf" srcId="{64CFD724-AB05-4C1D-9229-7078B992AF11}" destId="{0C8B7699-1054-40D9-84BC-8F2C2552AABF}" srcOrd="2" destOrd="0" presId="urn:microsoft.com/office/officeart/2018/5/layout/IconLeafLabelList"/>
    <dgm:cxn modelId="{49F6CA59-E9CA-44AF-9AB3-EA6C52B5637F}" type="presParOf" srcId="{0C8B7699-1054-40D9-84BC-8F2C2552AABF}" destId="{C93A04B5-00B1-4307-9C7B-FB571F29C6DC}" srcOrd="0" destOrd="0" presId="urn:microsoft.com/office/officeart/2018/5/layout/IconLeafLabelList"/>
    <dgm:cxn modelId="{EC6DDA78-AEF3-4E99-8343-591F333C88E7}" type="presParOf" srcId="{0C8B7699-1054-40D9-84BC-8F2C2552AABF}" destId="{FA3D823D-EB22-40FF-8641-6E3C24C95E3E}" srcOrd="1" destOrd="0" presId="urn:microsoft.com/office/officeart/2018/5/layout/IconLeafLabelList"/>
    <dgm:cxn modelId="{B94444B8-32BB-4014-BF29-065A5AAEB8E8}" type="presParOf" srcId="{0C8B7699-1054-40D9-84BC-8F2C2552AABF}" destId="{EEFEC73C-60CB-40D5-A70C-589B97AAF651}" srcOrd="2" destOrd="0" presId="urn:microsoft.com/office/officeart/2018/5/layout/IconLeafLabelList"/>
    <dgm:cxn modelId="{F988A95B-AC0A-4728-9A4D-2D0F7D68F65E}" type="presParOf" srcId="{0C8B7699-1054-40D9-84BC-8F2C2552AABF}" destId="{365F5834-3C28-41F0-A96D-BEF9967E3707}" srcOrd="3" destOrd="0" presId="urn:microsoft.com/office/officeart/2018/5/layout/IconLeafLabelList"/>
    <dgm:cxn modelId="{17D5F8F7-536A-49FC-B98B-F81A5CC1215C}" type="presParOf" srcId="{64CFD724-AB05-4C1D-9229-7078B992AF11}" destId="{510404F2-EA2C-497E-B709-3AF0E8B99C5F}" srcOrd="3" destOrd="0" presId="urn:microsoft.com/office/officeart/2018/5/layout/IconLeafLabelList"/>
    <dgm:cxn modelId="{158F36DD-22BB-4517-8DB9-0D4BB33A92B7}" type="presParOf" srcId="{64CFD724-AB05-4C1D-9229-7078B992AF11}" destId="{1101A058-4AD4-46B5-A6D5-1507377F4158}" srcOrd="4" destOrd="0" presId="urn:microsoft.com/office/officeart/2018/5/layout/IconLeafLabelList"/>
    <dgm:cxn modelId="{4CE2957F-98A9-4CB1-AA7E-2C7573EC889A}" type="presParOf" srcId="{1101A058-4AD4-46B5-A6D5-1507377F4158}" destId="{AC8906BC-F9CC-4F6C-A55D-0E7D3C656F50}" srcOrd="0" destOrd="0" presId="urn:microsoft.com/office/officeart/2018/5/layout/IconLeafLabelList"/>
    <dgm:cxn modelId="{7994A480-734A-4126-9EBB-4B0989A98A46}" type="presParOf" srcId="{1101A058-4AD4-46B5-A6D5-1507377F4158}" destId="{4AF54051-C9C7-49ED-966F-2AB6BF539BA8}" srcOrd="1" destOrd="0" presId="urn:microsoft.com/office/officeart/2018/5/layout/IconLeafLabelList"/>
    <dgm:cxn modelId="{A7861E27-DAFE-4309-8934-8849670A358E}" type="presParOf" srcId="{1101A058-4AD4-46B5-A6D5-1507377F4158}" destId="{14FA7473-80E1-4A16-AC1A-085D29488FA2}" srcOrd="2" destOrd="0" presId="urn:microsoft.com/office/officeart/2018/5/layout/IconLeafLabelList"/>
    <dgm:cxn modelId="{B5A32716-67A1-4FDB-B96B-5466063F1F6D}" type="presParOf" srcId="{1101A058-4AD4-46B5-A6D5-1507377F4158}" destId="{E3E5768E-5331-4C87-92C4-686FC1C28783}" srcOrd="3" destOrd="0" presId="urn:microsoft.com/office/officeart/2018/5/layout/IconLeafLabelList"/>
    <dgm:cxn modelId="{56B163BE-5E78-4A44-A4BB-61DE9BAAF5F4}" type="presParOf" srcId="{64CFD724-AB05-4C1D-9229-7078B992AF11}" destId="{46D29544-5F3C-49C2-95BD-9F559FB84186}" srcOrd="5" destOrd="0" presId="urn:microsoft.com/office/officeart/2018/5/layout/IconLeafLabelList"/>
    <dgm:cxn modelId="{63BF5178-91E2-4893-8921-9D1F163D81F5}" type="presParOf" srcId="{64CFD724-AB05-4C1D-9229-7078B992AF11}" destId="{CA3CFD82-4C58-451F-B8B5-C3153EE65636}" srcOrd="6" destOrd="0" presId="urn:microsoft.com/office/officeart/2018/5/layout/IconLeafLabelList"/>
    <dgm:cxn modelId="{17061213-2D34-4D62-8DFB-72E7A872FDBF}" type="presParOf" srcId="{CA3CFD82-4C58-451F-B8B5-C3153EE65636}" destId="{6103D2AB-06BA-4B3F-B4C3-7C2CC538ED8D}" srcOrd="0" destOrd="0" presId="urn:microsoft.com/office/officeart/2018/5/layout/IconLeafLabelList"/>
    <dgm:cxn modelId="{5F75C6FE-EA13-4E80-BAA3-96E40FE8BA61}" type="presParOf" srcId="{CA3CFD82-4C58-451F-B8B5-C3153EE65636}" destId="{CCE2A650-0737-4113-A5F6-DB95B27E123D}" srcOrd="1" destOrd="0" presId="urn:microsoft.com/office/officeart/2018/5/layout/IconLeafLabelList"/>
    <dgm:cxn modelId="{61709426-B1A5-441E-A985-EBE7D94F0C53}" type="presParOf" srcId="{CA3CFD82-4C58-451F-B8B5-C3153EE65636}" destId="{467804D6-16E2-4D67-B63A-E531C7D08DD1}" srcOrd="2" destOrd="0" presId="urn:microsoft.com/office/officeart/2018/5/layout/IconLeafLabelList"/>
    <dgm:cxn modelId="{3E4BE0EA-F2E8-4001-BD4A-C7A32598BBEA}" type="presParOf" srcId="{CA3CFD82-4C58-451F-B8B5-C3153EE65636}" destId="{ADCF2F66-B65A-49C7-835A-B7D2B3F6CE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456CD-825C-4B48-902F-54B66E6C15BF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E86C4-27E6-460D-9251-C8365479D957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99894-66FD-41C5-ACE2-EEA044D886C7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Write write write</a:t>
          </a:r>
          <a:endParaRPr lang="en-US" sz="1700" kern="1200"/>
        </a:p>
      </dsp:txBody>
      <dsp:txXfrm>
        <a:off x="100682" y="2684598"/>
        <a:ext cx="2370489" cy="720000"/>
      </dsp:txXfrm>
    </dsp:sp>
    <dsp:sp modelId="{C93A04B5-00B1-4307-9C7B-FB571F29C6DC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D823D-EB22-40FF-8641-6E3C24C95E3E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F5834-3C28-41F0-A96D-BEF9967E3707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Implement MEL+ATT in App </a:t>
          </a:r>
          <a:endParaRPr lang="en-US" sz="1700" kern="1200"/>
        </a:p>
      </dsp:txBody>
      <dsp:txXfrm>
        <a:off x="2886007" y="2684598"/>
        <a:ext cx="2370489" cy="720000"/>
      </dsp:txXfrm>
    </dsp:sp>
    <dsp:sp modelId="{AC8906BC-F9CC-4F6C-A55D-0E7D3C656F50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54051-C9C7-49ED-966F-2AB6BF539BA8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5768E-5331-4C87-92C4-686FC1C28783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/>
            <a:t>Look at </a:t>
          </a:r>
          <a:r>
            <a:rPr lang="de-DE" sz="1700" kern="1200" dirty="0" err="1"/>
            <a:t>class</a:t>
          </a:r>
          <a:r>
            <a:rPr lang="de-DE" sz="1700" kern="1200" dirty="0"/>
            <a:t> </a:t>
          </a:r>
          <a:r>
            <a:rPr lang="de-DE" sz="1700" kern="1200" dirty="0" err="1"/>
            <a:t>wise</a:t>
          </a:r>
          <a:r>
            <a:rPr lang="de-DE" sz="1700" kern="1200" dirty="0"/>
            <a:t> </a:t>
          </a:r>
          <a:r>
            <a:rPr lang="de-DE" sz="1700" kern="1200" dirty="0" err="1"/>
            <a:t>predictions</a:t>
          </a:r>
          <a:r>
            <a:rPr lang="de-DE" sz="1700" kern="1200" dirty="0"/>
            <a:t> </a:t>
          </a:r>
          <a:endParaRPr lang="en-US" sz="1700" kern="1200" dirty="0"/>
        </a:p>
      </dsp:txBody>
      <dsp:txXfrm>
        <a:off x="5671332" y="2684598"/>
        <a:ext cx="2370489" cy="720000"/>
      </dsp:txXfrm>
    </dsp:sp>
    <dsp:sp modelId="{6103D2AB-06BA-4B3F-B4C3-7C2CC538ED8D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2A650-0737-4113-A5F6-DB95B27E123D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F2F66-B65A-49C7-835A-B7D2B3F6CE16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 err="1"/>
            <a:t>Evaluate</a:t>
          </a:r>
          <a:r>
            <a:rPr lang="de-DE" sz="1700" kern="1200" dirty="0"/>
            <a:t> </a:t>
          </a:r>
          <a:r>
            <a:rPr lang="de-DE" sz="1700" kern="1200" dirty="0" err="1"/>
            <a:t>with</a:t>
          </a:r>
          <a:r>
            <a:rPr lang="de-DE" sz="1700" kern="1200" dirty="0"/>
            <a:t> </a:t>
          </a:r>
          <a:r>
            <a:rPr lang="de-DE" sz="1700" kern="1200" dirty="0" err="1"/>
            <a:t>sabine</a:t>
          </a:r>
          <a:r>
            <a:rPr lang="de-DE" sz="1700" kern="1200" dirty="0"/>
            <a:t> 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Falsely</a:t>
          </a:r>
          <a:r>
            <a:rPr lang="de-DE" sz="1700" kern="1200" dirty="0"/>
            <a:t> </a:t>
          </a:r>
          <a:r>
            <a:rPr lang="de-DE" sz="1700" kern="1200" dirty="0" err="1"/>
            <a:t>predicted</a:t>
          </a:r>
          <a:endParaRPr lang="en-US" sz="1700" kern="1200" dirty="0"/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0:41:45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0,'2183'56'0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0C3F-156C-7ABC-64BC-245A99BA6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DC542B-5D0F-8C51-32C8-A93D4656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6619F-8D1F-807E-B99C-DF7E4042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6A170F-DA2C-C74D-458B-BCD9AA0B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9F449E-0E20-B1B9-9E3F-BE35B91D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02B3A-9701-F907-FE70-7FC4A91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D87FFD-81EE-92B8-CB4B-00788DF6B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03E6BA-7AC4-789A-3903-2A279EF9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56391-6774-F0BD-B67A-C0FAFB80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D3B54B-0227-C5D2-2F27-71A9C4DF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8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4AD565-D68B-3CB3-0634-F1E860B71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0E5713-A747-CCF3-4E9B-BCC3E558A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05DD44-35E7-EEFA-EA7B-94C6D7EB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85E90-EC36-50E0-B522-4366BF62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10F5C-F7E3-29CC-8C3A-DE580728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B58C0-5288-E788-FCB1-2BA5535D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79644-833A-AB12-E2ED-857EE7488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B7EF4-4D30-1E70-B512-875A42C8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486CB-0999-ABC2-1CC1-DB3A707C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F58E8-D4A0-09BF-229B-BEE976B4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3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19473-A2E9-266F-CC80-30458DEA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B806B1-8EF0-5F12-D20F-012541112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6F67A0-870D-DE9E-0826-F2453A75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4A0258-B41F-E92A-9D4A-15DC3F21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05B6A5-DE5B-37C6-1CC5-865495A5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C4E0D-E8D8-9864-52B0-2584F103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C8FF5-0743-F5A4-1EE5-B8A12CDCE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C60AB4-E1ED-18F3-44C1-FCE2388A0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8A142E-5971-7E3B-3679-0B45EDA5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B0007B-160F-90D7-C1C2-97175BDA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E31CAA-456D-704A-06FF-7A0D7A9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4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77FA9-3A03-FAEE-9450-F36743D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781F22-314C-9C84-9815-0ED5A98FC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85407D-0182-4742-4E1A-AE9CDDE21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7DCBC5-61F0-2ECF-583C-01D418C70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66F4E5-2C37-59B2-764D-B49BE101C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A7009B-1D59-C6D1-B0DE-0B55A21F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7EF7B91-4A9D-9058-C118-7786AC15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EA2B49-19C6-5227-4FFE-B337C261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0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B185E-15A4-7D38-9C8D-0694AB69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EAE4CA-5058-90E2-068B-8842AF34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5D2BD4-DA85-3C6A-1F33-9859761E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9A370-1BE1-38DD-3655-74F2C368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C2D0FA-44C2-5C87-6869-391B1C23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9B190C-0653-192D-E2B9-5036C054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A65D-EC8E-337D-3363-3ECDA8E3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9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1DDBA-BB2D-241E-63B6-5AEA8CFD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73F14C-45A4-EAA8-223A-A4FFA8906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59054B-2D41-6B8A-E78E-B57BD5EA8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103BFF-1E49-248C-D920-0B4C0065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4B0F5F-0D74-653A-170B-4F5CC08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78D420-29F1-7D1A-947B-C614F0B4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6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09C9A-5E7F-8082-A29A-CF0595C0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812046-CCBC-4088-A64D-5DBB36A2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E4D1C4-F883-3EB1-E00C-89E6EBE86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EED579-EF4C-C533-C153-24AAC916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E872D6-42A6-B914-8579-19C8BCB2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52150-3583-0B65-5A28-E39164CE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6CAA69-C207-382F-5CA3-BADB92F0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7A7C00-C1B5-897D-2CB5-58FB8B330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2F7442-0EE3-349F-B756-CD1001690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185725-715D-4D57-AC4E-E348AB8087E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9E01F1-ED33-48D9-2B53-903841E86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9137D-E91B-CB3F-2AD7-B3D43B971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1EC54-C056-4450-BC0E-AC71527A5E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B07DC-495B-F70D-6ED5-135DA0BA3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4BC5AB-4812-A66E-8A18-429BC0701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CBC634-8BD2-97DD-3301-4B82B0D0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78" y="0"/>
            <a:ext cx="8887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2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1AC474-F4D8-E89F-81A0-8C57562D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02" y="0"/>
            <a:ext cx="890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4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49063C-E259-5B86-F028-82EB1FA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>
                <a:solidFill>
                  <a:srgbClr val="FFFFFF"/>
                </a:solidFill>
              </a:rPr>
              <a:t>2 channel mel+att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E5039E-ACFC-0B68-4173-14360438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91839"/>
            <a:ext cx="6780700" cy="52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2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242F30-D8D6-68ED-62B4-85B8AD23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2" y="0"/>
            <a:ext cx="8944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0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5DF9E6-C8DA-C0B9-3BA5-5A119FEF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To Do: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EC28F2B-EE80-EA2A-0BE1-9E1C408CA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2810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304BB-A9A4-EA7D-4D0D-D1E1FCDA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22DCF-9421-F36F-CB3C-DC0E806A3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Hyperparametertunings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en-US" dirty="0"/>
              <a:t>number speakers:  (61,)</a:t>
            </a:r>
          </a:p>
          <a:p>
            <a:pPr lvl="2"/>
            <a:r>
              <a:rPr lang="en-US" dirty="0"/>
              <a:t>Number of speakers in train: 49, </a:t>
            </a:r>
            <a:r>
              <a:rPr lang="en-US" dirty="0" err="1"/>
              <a:t>val</a:t>
            </a:r>
            <a:r>
              <a:rPr lang="en-US" dirty="0"/>
              <a:t>: 4 test: 8</a:t>
            </a:r>
          </a:p>
          <a:p>
            <a:pPr lvl="2"/>
            <a:r>
              <a:rPr lang="en-US" dirty="0"/>
              <a:t>Number of segments in train: 18510, </a:t>
            </a:r>
            <a:r>
              <a:rPr lang="en-US" dirty="0" err="1"/>
              <a:t>val</a:t>
            </a:r>
            <a:r>
              <a:rPr lang="en-US" dirty="0"/>
              <a:t>: 1416 test: 871</a:t>
            </a:r>
          </a:p>
          <a:p>
            <a:r>
              <a:rPr lang="en-US" dirty="0"/>
              <a:t>Model attention is visualized</a:t>
            </a:r>
          </a:p>
        </p:txBody>
      </p:sp>
    </p:spTree>
    <p:extLst>
      <p:ext uri="{BB962C8B-B14F-4D97-AF65-F5344CB8AC3E}">
        <p14:creationId xmlns:p14="http://schemas.microsoft.com/office/powerpoint/2010/main" val="334155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539A93-6B30-29DB-298D-A4C0746C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</a:t>
            </a:r>
          </a:p>
        </p:txBody>
      </p:sp>
      <p:pic>
        <p:nvPicPr>
          <p:cNvPr id="5" name="Inhaltsplatzhalter 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2F336D2-D0C7-20F5-5B7D-187903C8F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93626"/>
            <a:ext cx="6780700" cy="40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87108-8F7B-3473-38B9-6447EC58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Mel+ATT</a:t>
            </a:r>
          </a:p>
        </p:txBody>
      </p:sp>
      <p:pic>
        <p:nvPicPr>
          <p:cNvPr id="5" name="Inhaltsplatzhalter 4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472E7DF-CFC5-0ACE-0614-EFA637D5B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93626"/>
            <a:ext cx="6780700" cy="40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98C506E-E1D6-8FF3-4683-4809C2EC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838103"/>
            <a:ext cx="827838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E5E5F-F06B-4DC8-9FD2-CDCA0C37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59BF5B7-3F1D-97AD-6B11-2C0980C1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791922"/>
            <a:ext cx="8754697" cy="4134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990D2B7-2C50-B4B4-05CF-8A13C6869943}"/>
                  </a:ext>
                </a:extLst>
              </p14:cNvPr>
              <p14:cNvContentPartPr/>
              <p14:nvPr/>
            </p14:nvContentPartPr>
            <p14:xfrm>
              <a:off x="3860667" y="3637160"/>
              <a:ext cx="786240" cy="205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4990D2B7-2C50-B4B4-05CF-8A13C68699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6667" y="3529160"/>
                <a:ext cx="89388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79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F3C5EF-A15E-948D-929C-32FE16DB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76" y="0"/>
            <a:ext cx="9003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2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EAA6585-C01D-8C45-D867-966BBF2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95" y="0"/>
            <a:ext cx="8893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4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C48C42-7FC7-DB5E-32E1-F7D3D271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26" y="0"/>
            <a:ext cx="8829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3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Breitbild</PresentationFormat>
  <Paragraphs>16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</vt:lpstr>
      <vt:lpstr>Results</vt:lpstr>
      <vt:lpstr>So far</vt:lpstr>
      <vt:lpstr>Mel</vt:lpstr>
      <vt:lpstr>Mel+ATT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 channel mel+att</vt:lpstr>
      <vt:lpstr>PowerPoint-Präsentation</vt:lpstr>
      <vt:lpstr>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Gritsch</dc:creator>
  <cp:lastModifiedBy>Florian Gritsch</cp:lastModifiedBy>
  <cp:revision>1</cp:revision>
  <dcterms:created xsi:type="dcterms:W3CDTF">2025-02-11T07:47:31Z</dcterms:created>
  <dcterms:modified xsi:type="dcterms:W3CDTF">2025-02-11T12:30:12Z</dcterms:modified>
</cp:coreProperties>
</file>